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0353F"/>
    <a:srgbClr val="8C480A"/>
    <a:srgbClr val="667181"/>
    <a:srgbClr val="98A3AD"/>
    <a:srgbClr val="DD7313"/>
    <a:srgbClr val="FFC000"/>
    <a:srgbClr val="A5A5A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Expense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73-493A-A023-FFA8F8502B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73-493A-A023-FFA8F8502B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873-493A-A023-FFA8F8502B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873-493A-A023-FFA8F8502BE6}"/>
              </c:ext>
            </c:extLst>
          </c:dPt>
          <c:cat>
            <c:strRef>
              <c:f>Sheet1!$A$2:$A$5</c:f>
              <c:strCache>
                <c:ptCount val="4"/>
                <c:pt idx="0">
                  <c:v>1st Phase</c:v>
                </c:pt>
                <c:pt idx="1">
                  <c:v>2nd Phase</c:v>
                </c:pt>
                <c:pt idx="2">
                  <c:v>3rd Phase</c:v>
                </c:pt>
                <c:pt idx="3">
                  <c:v>4th Phase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14-45F3-A9C3-9818DA710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51071-0825-4168-AAFD-990D30722B30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2CF23F-3AE8-43FF-B9E0-5AFF0D9DEC7C}">
      <dgm:prSet phldrT="[Text]"/>
      <dgm:spPr/>
      <dgm:t>
        <a:bodyPr/>
        <a:lstStyle/>
        <a:p>
          <a:r>
            <a:rPr lang="en-GB" dirty="0"/>
            <a:t>App</a:t>
          </a:r>
        </a:p>
      </dgm:t>
    </dgm:pt>
    <dgm:pt modelId="{E07BC3B6-F061-4E5A-832C-069244788F20}" type="parTrans" cxnId="{104BFE35-2CCD-466F-B057-4DE067B8EF14}">
      <dgm:prSet/>
      <dgm:spPr/>
      <dgm:t>
        <a:bodyPr/>
        <a:lstStyle/>
        <a:p>
          <a:endParaRPr lang="en-GB"/>
        </a:p>
      </dgm:t>
    </dgm:pt>
    <dgm:pt modelId="{63FD35FE-B083-4E3C-96B6-91B3A09FD94C}" type="sibTrans" cxnId="{104BFE35-2CCD-466F-B057-4DE067B8EF14}">
      <dgm:prSet/>
      <dgm:spPr/>
      <dgm:t>
        <a:bodyPr/>
        <a:lstStyle/>
        <a:p>
          <a:endParaRPr lang="en-GB"/>
        </a:p>
      </dgm:t>
    </dgm:pt>
    <dgm:pt modelId="{D74B585D-7DCB-44B7-BB49-C66D4180E0B2}">
      <dgm:prSet phldrT="[Text]"/>
      <dgm:spPr>
        <a:solidFill>
          <a:srgbClr val="4472C4"/>
        </a:solidFill>
      </dgm:spPr>
      <dgm:t>
        <a:bodyPr/>
        <a:lstStyle/>
        <a:p>
          <a:r>
            <a:rPr lang="en-GB" dirty="0"/>
            <a:t>20%</a:t>
          </a:r>
        </a:p>
      </dgm:t>
    </dgm:pt>
    <dgm:pt modelId="{F10EFD5C-F90A-4B0B-A4C7-15D4E64B3E26}" type="parTrans" cxnId="{58F15D09-C8BF-4607-BDF2-5E7E78F2567D}">
      <dgm:prSet/>
      <dgm:spPr/>
      <dgm:t>
        <a:bodyPr/>
        <a:lstStyle/>
        <a:p>
          <a:endParaRPr lang="en-GB"/>
        </a:p>
      </dgm:t>
    </dgm:pt>
    <dgm:pt modelId="{16B41927-15B1-460E-B27B-DDAFD421DE24}" type="sibTrans" cxnId="{58F15D09-C8BF-4607-BDF2-5E7E78F2567D}">
      <dgm:prSet/>
      <dgm:spPr/>
      <dgm:t>
        <a:bodyPr/>
        <a:lstStyle/>
        <a:p>
          <a:endParaRPr lang="en-GB"/>
        </a:p>
      </dgm:t>
    </dgm:pt>
    <dgm:pt modelId="{89FCABF5-1EA8-4DE8-91BE-F9CADA60AF2B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Site</a:t>
          </a:r>
        </a:p>
      </dgm:t>
    </dgm:pt>
    <dgm:pt modelId="{043CA9EE-9A1F-453C-AA3A-C5E4DC6FE0B5}" type="parTrans" cxnId="{83CC08DB-A1A8-49C0-8D50-7AB9A5CE7251}">
      <dgm:prSet/>
      <dgm:spPr/>
      <dgm:t>
        <a:bodyPr/>
        <a:lstStyle/>
        <a:p>
          <a:endParaRPr lang="en-GB"/>
        </a:p>
      </dgm:t>
    </dgm:pt>
    <dgm:pt modelId="{640C68F6-4285-4BD4-8253-7006BEF6E057}" type="sibTrans" cxnId="{83CC08DB-A1A8-49C0-8D50-7AB9A5CE7251}">
      <dgm:prSet/>
      <dgm:spPr/>
      <dgm:t>
        <a:bodyPr/>
        <a:lstStyle/>
        <a:p>
          <a:endParaRPr lang="en-GB"/>
        </a:p>
      </dgm:t>
    </dgm:pt>
    <dgm:pt modelId="{0E401CA4-AACE-4FAB-848F-7E196E744107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GB" dirty="0"/>
            <a:t>20%</a:t>
          </a:r>
        </a:p>
      </dgm:t>
    </dgm:pt>
    <dgm:pt modelId="{1E2BB119-9667-4F60-95FD-5B0506C4A2EF}" type="parTrans" cxnId="{769E3D10-0099-4554-AD29-C90711C8CFD2}">
      <dgm:prSet/>
      <dgm:spPr/>
      <dgm:t>
        <a:bodyPr/>
        <a:lstStyle/>
        <a:p>
          <a:endParaRPr lang="en-GB"/>
        </a:p>
      </dgm:t>
    </dgm:pt>
    <dgm:pt modelId="{965BCB27-D91B-4409-9C51-776E1178D8E2}" type="sibTrans" cxnId="{769E3D10-0099-4554-AD29-C90711C8CFD2}">
      <dgm:prSet/>
      <dgm:spPr/>
      <dgm:t>
        <a:bodyPr/>
        <a:lstStyle/>
        <a:p>
          <a:endParaRPr lang="en-GB"/>
        </a:p>
      </dgm:t>
    </dgm:pt>
    <dgm:pt modelId="{6E846B9C-D86B-4ECF-BEF8-7F3287C6E8CC}">
      <dgm:prSet phldrT="[Text]"/>
      <dgm:spPr>
        <a:solidFill>
          <a:schemeClr val="accent4"/>
        </a:solidFill>
      </dgm:spPr>
      <dgm:t>
        <a:bodyPr/>
        <a:lstStyle/>
        <a:p>
          <a:r>
            <a:rPr lang="en-GB" dirty="0"/>
            <a:t>Promotion</a:t>
          </a:r>
        </a:p>
      </dgm:t>
    </dgm:pt>
    <dgm:pt modelId="{1252B043-065F-4D8A-BCF0-F66B9CD9DD58}" type="parTrans" cxnId="{2BDC4A87-5D4E-444D-8F42-27746D03CCD4}">
      <dgm:prSet/>
      <dgm:spPr/>
      <dgm:t>
        <a:bodyPr/>
        <a:lstStyle/>
        <a:p>
          <a:endParaRPr lang="en-GB"/>
        </a:p>
      </dgm:t>
    </dgm:pt>
    <dgm:pt modelId="{0B2FEED3-58B4-4CD4-89CE-8C062569221A}" type="sibTrans" cxnId="{2BDC4A87-5D4E-444D-8F42-27746D03CCD4}">
      <dgm:prSet/>
      <dgm:spPr/>
      <dgm:t>
        <a:bodyPr/>
        <a:lstStyle/>
        <a:p>
          <a:endParaRPr lang="en-GB"/>
        </a:p>
      </dgm:t>
    </dgm:pt>
    <dgm:pt modelId="{E708B4BE-A19D-4314-968E-A0E2C669DE78}">
      <dgm:prSet phldrT="[Text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en-GB" dirty="0"/>
            <a:t>40%</a:t>
          </a:r>
        </a:p>
      </dgm:t>
    </dgm:pt>
    <dgm:pt modelId="{27D08FD3-7BFC-498C-9C1A-2BC72508BC23}" type="parTrans" cxnId="{4AF2CA4E-41B2-49EF-B873-41231EE82A5B}">
      <dgm:prSet/>
      <dgm:spPr/>
      <dgm:t>
        <a:bodyPr/>
        <a:lstStyle/>
        <a:p>
          <a:endParaRPr lang="en-GB"/>
        </a:p>
      </dgm:t>
    </dgm:pt>
    <dgm:pt modelId="{7A4FF4B6-0997-4F7F-859D-EBF058D4333F}" type="sibTrans" cxnId="{4AF2CA4E-41B2-49EF-B873-41231EE82A5B}">
      <dgm:prSet/>
      <dgm:spPr/>
      <dgm:t>
        <a:bodyPr/>
        <a:lstStyle/>
        <a:p>
          <a:endParaRPr lang="en-GB"/>
        </a:p>
      </dgm:t>
    </dgm:pt>
    <dgm:pt modelId="{B1D71036-8E54-4F5A-96B6-7ACA60674E32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Management</a:t>
          </a:r>
        </a:p>
      </dgm:t>
    </dgm:pt>
    <dgm:pt modelId="{67725FEF-A078-4AF3-8809-56A241BA4FE2}" type="parTrans" cxnId="{D378121A-E5B6-4FB9-AF37-D8C1228642B2}">
      <dgm:prSet/>
      <dgm:spPr/>
      <dgm:t>
        <a:bodyPr/>
        <a:lstStyle/>
        <a:p>
          <a:endParaRPr lang="en-GB"/>
        </a:p>
      </dgm:t>
    </dgm:pt>
    <dgm:pt modelId="{E4037E73-D4C4-4DA7-A79A-9F3050C0ECA9}" type="sibTrans" cxnId="{D378121A-E5B6-4FB9-AF37-D8C1228642B2}">
      <dgm:prSet/>
      <dgm:spPr/>
      <dgm:t>
        <a:bodyPr/>
        <a:lstStyle/>
        <a:p>
          <a:endParaRPr lang="en-GB"/>
        </a:p>
      </dgm:t>
    </dgm:pt>
    <dgm:pt modelId="{E6F42271-530B-4490-AC44-48C87D69E2EF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GB" dirty="0"/>
            <a:t>20%</a:t>
          </a:r>
        </a:p>
      </dgm:t>
    </dgm:pt>
    <dgm:pt modelId="{7443A37E-45AA-43F1-B154-CFEF5DCA1466}" type="parTrans" cxnId="{873F8452-55FF-495A-AE83-E517D52FFDA8}">
      <dgm:prSet/>
      <dgm:spPr/>
      <dgm:t>
        <a:bodyPr/>
        <a:lstStyle/>
        <a:p>
          <a:endParaRPr lang="en-GB"/>
        </a:p>
      </dgm:t>
    </dgm:pt>
    <dgm:pt modelId="{4F9E9B89-DB00-4F15-B8FD-220359C111CB}" type="sibTrans" cxnId="{873F8452-55FF-495A-AE83-E517D52FFDA8}">
      <dgm:prSet/>
      <dgm:spPr/>
      <dgm:t>
        <a:bodyPr/>
        <a:lstStyle/>
        <a:p>
          <a:endParaRPr lang="en-GB"/>
        </a:p>
      </dgm:t>
    </dgm:pt>
    <dgm:pt modelId="{784CE2C3-D36B-4386-9E17-337E8D22B5C0}" type="pres">
      <dgm:prSet presAssocID="{62551071-0825-4168-AAFD-990D30722B3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7C43513-4600-4084-ABBB-810A3C88FCCB}" type="pres">
      <dgm:prSet presAssocID="{62551071-0825-4168-AAFD-990D30722B30}" presName="children" presStyleCnt="0"/>
      <dgm:spPr/>
    </dgm:pt>
    <dgm:pt modelId="{B4CE99EA-8E50-4FC4-B97B-4EB19F5D14DA}" type="pres">
      <dgm:prSet presAssocID="{62551071-0825-4168-AAFD-990D30722B30}" presName="child1group" presStyleCnt="0"/>
      <dgm:spPr/>
    </dgm:pt>
    <dgm:pt modelId="{94D10389-6223-45F6-9A11-AD17FCAD55EB}" type="pres">
      <dgm:prSet presAssocID="{62551071-0825-4168-AAFD-990D30722B30}" presName="child1" presStyleLbl="bgAcc1" presStyleIdx="0" presStyleCnt="4"/>
      <dgm:spPr/>
    </dgm:pt>
    <dgm:pt modelId="{105BA786-FE81-4F71-B880-E82655922323}" type="pres">
      <dgm:prSet presAssocID="{62551071-0825-4168-AAFD-990D30722B30}" presName="child1Text" presStyleLbl="bgAcc1" presStyleIdx="0" presStyleCnt="4">
        <dgm:presLayoutVars>
          <dgm:bulletEnabled val="1"/>
        </dgm:presLayoutVars>
      </dgm:prSet>
      <dgm:spPr/>
    </dgm:pt>
    <dgm:pt modelId="{AD691B9E-E914-473C-9337-0A223489E2F2}" type="pres">
      <dgm:prSet presAssocID="{62551071-0825-4168-AAFD-990D30722B30}" presName="child2group" presStyleCnt="0"/>
      <dgm:spPr/>
    </dgm:pt>
    <dgm:pt modelId="{E5B1D5C0-18F0-4DD3-869F-13987F9F8643}" type="pres">
      <dgm:prSet presAssocID="{62551071-0825-4168-AAFD-990D30722B30}" presName="child2" presStyleLbl="bgAcc1" presStyleIdx="1" presStyleCnt="4"/>
      <dgm:spPr/>
    </dgm:pt>
    <dgm:pt modelId="{2CF83654-2822-4AC3-83B7-276ACACADF3F}" type="pres">
      <dgm:prSet presAssocID="{62551071-0825-4168-AAFD-990D30722B30}" presName="child2Text" presStyleLbl="bgAcc1" presStyleIdx="1" presStyleCnt="4">
        <dgm:presLayoutVars>
          <dgm:bulletEnabled val="1"/>
        </dgm:presLayoutVars>
      </dgm:prSet>
      <dgm:spPr/>
    </dgm:pt>
    <dgm:pt modelId="{7CA4F630-C9C3-4BF9-9F03-98758C5580B7}" type="pres">
      <dgm:prSet presAssocID="{62551071-0825-4168-AAFD-990D30722B30}" presName="child3group" presStyleCnt="0"/>
      <dgm:spPr/>
    </dgm:pt>
    <dgm:pt modelId="{B982750B-6E2C-4C3F-AEA0-FB1C958F7679}" type="pres">
      <dgm:prSet presAssocID="{62551071-0825-4168-AAFD-990D30722B30}" presName="child3" presStyleLbl="bgAcc1" presStyleIdx="2" presStyleCnt="4"/>
      <dgm:spPr/>
    </dgm:pt>
    <dgm:pt modelId="{4A4F39C7-5C46-45B8-8ADB-171DAB0A9FE6}" type="pres">
      <dgm:prSet presAssocID="{62551071-0825-4168-AAFD-990D30722B30}" presName="child3Text" presStyleLbl="bgAcc1" presStyleIdx="2" presStyleCnt="4">
        <dgm:presLayoutVars>
          <dgm:bulletEnabled val="1"/>
        </dgm:presLayoutVars>
      </dgm:prSet>
      <dgm:spPr/>
    </dgm:pt>
    <dgm:pt modelId="{F764B4B3-88BA-499D-A3FB-1959947F0243}" type="pres">
      <dgm:prSet presAssocID="{62551071-0825-4168-AAFD-990D30722B30}" presName="child4group" presStyleCnt="0"/>
      <dgm:spPr/>
    </dgm:pt>
    <dgm:pt modelId="{9E3B7C78-1F81-4507-808A-338251C15CD8}" type="pres">
      <dgm:prSet presAssocID="{62551071-0825-4168-AAFD-990D30722B30}" presName="child4" presStyleLbl="bgAcc1" presStyleIdx="3" presStyleCnt="4"/>
      <dgm:spPr/>
    </dgm:pt>
    <dgm:pt modelId="{6DD19A90-D38A-4EDC-9E38-05AD8E00AC8B}" type="pres">
      <dgm:prSet presAssocID="{62551071-0825-4168-AAFD-990D30722B30}" presName="child4Text" presStyleLbl="bgAcc1" presStyleIdx="3" presStyleCnt="4">
        <dgm:presLayoutVars>
          <dgm:bulletEnabled val="1"/>
        </dgm:presLayoutVars>
      </dgm:prSet>
      <dgm:spPr/>
    </dgm:pt>
    <dgm:pt modelId="{2906A3B4-B891-4EB1-9AE3-E318572DFB82}" type="pres">
      <dgm:prSet presAssocID="{62551071-0825-4168-AAFD-990D30722B30}" presName="childPlaceholder" presStyleCnt="0"/>
      <dgm:spPr/>
    </dgm:pt>
    <dgm:pt modelId="{A7CF27E8-F573-4DBD-8E4A-D0B39BD079B0}" type="pres">
      <dgm:prSet presAssocID="{62551071-0825-4168-AAFD-990D30722B30}" presName="circle" presStyleCnt="0"/>
      <dgm:spPr/>
    </dgm:pt>
    <dgm:pt modelId="{B1F6AA0F-EAA5-4192-A832-59208DEF83C3}" type="pres">
      <dgm:prSet presAssocID="{62551071-0825-4168-AAFD-990D30722B30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E88E7C55-F65D-47F8-8D91-5F638B021CEC}" type="pres">
      <dgm:prSet presAssocID="{62551071-0825-4168-AAFD-990D30722B30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3BD9E95-82A3-417F-9747-664DF3D2042D}" type="pres">
      <dgm:prSet presAssocID="{62551071-0825-4168-AAFD-990D30722B30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AAD1CE6-A41D-4E06-8492-3D9411840C29}" type="pres">
      <dgm:prSet presAssocID="{62551071-0825-4168-AAFD-990D30722B30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AEAD08D-C6C3-4994-81FB-597BC9FDFC0B}" type="pres">
      <dgm:prSet presAssocID="{62551071-0825-4168-AAFD-990D30722B30}" presName="quadrantPlaceholder" presStyleCnt="0"/>
      <dgm:spPr/>
    </dgm:pt>
    <dgm:pt modelId="{F88CC3A7-0D40-44B2-8FC0-A423F6017CA5}" type="pres">
      <dgm:prSet presAssocID="{62551071-0825-4168-AAFD-990D30722B30}" presName="center1" presStyleLbl="fgShp" presStyleIdx="0" presStyleCnt="2"/>
      <dgm:spPr/>
    </dgm:pt>
    <dgm:pt modelId="{F9B8611D-3B65-482C-81A5-D83EE7C21105}" type="pres">
      <dgm:prSet presAssocID="{62551071-0825-4168-AAFD-990D30722B30}" presName="center2" presStyleLbl="fgShp" presStyleIdx="1" presStyleCnt="2"/>
      <dgm:spPr/>
    </dgm:pt>
  </dgm:ptLst>
  <dgm:cxnLst>
    <dgm:cxn modelId="{58F15D09-C8BF-4607-BDF2-5E7E78F2567D}" srcId="{162CF23F-3AE8-43FF-B9E0-5AFF0D9DEC7C}" destId="{D74B585D-7DCB-44B7-BB49-C66D4180E0B2}" srcOrd="0" destOrd="0" parTransId="{F10EFD5C-F90A-4B0B-A4C7-15D4E64B3E26}" sibTransId="{16B41927-15B1-460E-B27B-DDAFD421DE24}"/>
    <dgm:cxn modelId="{88469C0C-02FF-4D24-9C23-F31E84E4AD58}" type="presOf" srcId="{E6F42271-530B-4490-AC44-48C87D69E2EF}" destId="{9E3B7C78-1F81-4507-808A-338251C15CD8}" srcOrd="0" destOrd="0" presId="urn:microsoft.com/office/officeart/2005/8/layout/cycle4"/>
    <dgm:cxn modelId="{769E3D10-0099-4554-AD29-C90711C8CFD2}" srcId="{89FCABF5-1EA8-4DE8-91BE-F9CADA60AF2B}" destId="{0E401CA4-AACE-4FAB-848F-7E196E744107}" srcOrd="0" destOrd="0" parTransId="{1E2BB119-9667-4F60-95FD-5B0506C4A2EF}" sibTransId="{965BCB27-D91B-4409-9C51-776E1178D8E2}"/>
    <dgm:cxn modelId="{D378121A-E5B6-4FB9-AF37-D8C1228642B2}" srcId="{62551071-0825-4168-AAFD-990D30722B30}" destId="{B1D71036-8E54-4F5A-96B6-7ACA60674E32}" srcOrd="3" destOrd="0" parTransId="{67725FEF-A078-4AF3-8809-56A241BA4FE2}" sibTransId="{E4037E73-D4C4-4DA7-A79A-9F3050C0ECA9}"/>
    <dgm:cxn modelId="{2C50B029-76F8-4EEC-9CCB-D0983C9D0AD5}" type="presOf" srcId="{62551071-0825-4168-AAFD-990D30722B30}" destId="{784CE2C3-D36B-4386-9E17-337E8D22B5C0}" srcOrd="0" destOrd="0" presId="urn:microsoft.com/office/officeart/2005/8/layout/cycle4"/>
    <dgm:cxn modelId="{104BFE35-2CCD-466F-B057-4DE067B8EF14}" srcId="{62551071-0825-4168-AAFD-990D30722B30}" destId="{162CF23F-3AE8-43FF-B9E0-5AFF0D9DEC7C}" srcOrd="0" destOrd="0" parTransId="{E07BC3B6-F061-4E5A-832C-069244788F20}" sibTransId="{63FD35FE-B083-4E3C-96B6-91B3A09FD94C}"/>
    <dgm:cxn modelId="{B13C6346-803D-474B-ACC7-378E464C8B97}" type="presOf" srcId="{E708B4BE-A19D-4314-968E-A0E2C669DE78}" destId="{B982750B-6E2C-4C3F-AEA0-FB1C958F7679}" srcOrd="0" destOrd="0" presId="urn:microsoft.com/office/officeart/2005/8/layout/cycle4"/>
    <dgm:cxn modelId="{FAB3D56B-0BD5-4F13-8CE7-E22418A9B7D3}" type="presOf" srcId="{0E401CA4-AACE-4FAB-848F-7E196E744107}" destId="{2CF83654-2822-4AC3-83B7-276ACACADF3F}" srcOrd="1" destOrd="0" presId="urn:microsoft.com/office/officeart/2005/8/layout/cycle4"/>
    <dgm:cxn modelId="{4AF2CA4E-41B2-49EF-B873-41231EE82A5B}" srcId="{6E846B9C-D86B-4ECF-BEF8-7F3287C6E8CC}" destId="{E708B4BE-A19D-4314-968E-A0E2C669DE78}" srcOrd="0" destOrd="0" parTransId="{27D08FD3-7BFC-498C-9C1A-2BC72508BC23}" sibTransId="{7A4FF4B6-0997-4F7F-859D-EBF058D4333F}"/>
    <dgm:cxn modelId="{873F8452-55FF-495A-AE83-E517D52FFDA8}" srcId="{B1D71036-8E54-4F5A-96B6-7ACA60674E32}" destId="{E6F42271-530B-4490-AC44-48C87D69E2EF}" srcOrd="0" destOrd="0" parTransId="{7443A37E-45AA-43F1-B154-CFEF5DCA1466}" sibTransId="{4F9E9B89-DB00-4F15-B8FD-220359C111CB}"/>
    <dgm:cxn modelId="{93875B86-BB77-4878-8F87-45200D3CD191}" type="presOf" srcId="{6E846B9C-D86B-4ECF-BEF8-7F3287C6E8CC}" destId="{53BD9E95-82A3-417F-9747-664DF3D2042D}" srcOrd="0" destOrd="0" presId="urn:microsoft.com/office/officeart/2005/8/layout/cycle4"/>
    <dgm:cxn modelId="{2BDC4A87-5D4E-444D-8F42-27746D03CCD4}" srcId="{62551071-0825-4168-AAFD-990D30722B30}" destId="{6E846B9C-D86B-4ECF-BEF8-7F3287C6E8CC}" srcOrd="2" destOrd="0" parTransId="{1252B043-065F-4D8A-BCF0-F66B9CD9DD58}" sibTransId="{0B2FEED3-58B4-4CD4-89CE-8C062569221A}"/>
    <dgm:cxn modelId="{379B138A-309D-4AC6-9638-93ABADB253FE}" type="presOf" srcId="{89FCABF5-1EA8-4DE8-91BE-F9CADA60AF2B}" destId="{E88E7C55-F65D-47F8-8D91-5F638B021CEC}" srcOrd="0" destOrd="0" presId="urn:microsoft.com/office/officeart/2005/8/layout/cycle4"/>
    <dgm:cxn modelId="{782082A3-F9B3-4700-BA43-C8A758DA24EA}" type="presOf" srcId="{B1D71036-8E54-4F5A-96B6-7ACA60674E32}" destId="{0AAD1CE6-A41D-4E06-8492-3D9411840C29}" srcOrd="0" destOrd="0" presId="urn:microsoft.com/office/officeart/2005/8/layout/cycle4"/>
    <dgm:cxn modelId="{9DFE16A7-910B-45E7-AC39-51AB4423548D}" type="presOf" srcId="{D74B585D-7DCB-44B7-BB49-C66D4180E0B2}" destId="{94D10389-6223-45F6-9A11-AD17FCAD55EB}" srcOrd="0" destOrd="0" presId="urn:microsoft.com/office/officeart/2005/8/layout/cycle4"/>
    <dgm:cxn modelId="{062C4FAB-D1D1-4198-A5C5-B49F619B6146}" type="presOf" srcId="{D74B585D-7DCB-44B7-BB49-C66D4180E0B2}" destId="{105BA786-FE81-4F71-B880-E82655922323}" srcOrd="1" destOrd="0" presId="urn:microsoft.com/office/officeart/2005/8/layout/cycle4"/>
    <dgm:cxn modelId="{352992AD-1A64-4D76-B9D1-B7CC19EBC368}" type="presOf" srcId="{0E401CA4-AACE-4FAB-848F-7E196E744107}" destId="{E5B1D5C0-18F0-4DD3-869F-13987F9F8643}" srcOrd="0" destOrd="0" presId="urn:microsoft.com/office/officeart/2005/8/layout/cycle4"/>
    <dgm:cxn modelId="{5D0250B2-95C8-4C32-91B5-8B72DA8E92A6}" type="presOf" srcId="{162CF23F-3AE8-43FF-B9E0-5AFF0D9DEC7C}" destId="{B1F6AA0F-EAA5-4192-A832-59208DEF83C3}" srcOrd="0" destOrd="0" presId="urn:microsoft.com/office/officeart/2005/8/layout/cycle4"/>
    <dgm:cxn modelId="{FEC91CC5-1D68-4919-A39F-380F3ECCEDB6}" type="presOf" srcId="{E708B4BE-A19D-4314-968E-A0E2C669DE78}" destId="{4A4F39C7-5C46-45B8-8ADB-171DAB0A9FE6}" srcOrd="1" destOrd="0" presId="urn:microsoft.com/office/officeart/2005/8/layout/cycle4"/>
    <dgm:cxn modelId="{83CC08DB-A1A8-49C0-8D50-7AB9A5CE7251}" srcId="{62551071-0825-4168-AAFD-990D30722B30}" destId="{89FCABF5-1EA8-4DE8-91BE-F9CADA60AF2B}" srcOrd="1" destOrd="0" parTransId="{043CA9EE-9A1F-453C-AA3A-C5E4DC6FE0B5}" sibTransId="{640C68F6-4285-4BD4-8253-7006BEF6E057}"/>
    <dgm:cxn modelId="{10555CE4-29D7-4929-9B22-BA17B01DA6AA}" type="presOf" srcId="{E6F42271-530B-4490-AC44-48C87D69E2EF}" destId="{6DD19A90-D38A-4EDC-9E38-05AD8E00AC8B}" srcOrd="1" destOrd="0" presId="urn:microsoft.com/office/officeart/2005/8/layout/cycle4"/>
    <dgm:cxn modelId="{2C49A834-CDFF-4581-80A1-D0FE600F65C8}" type="presParOf" srcId="{784CE2C3-D36B-4386-9E17-337E8D22B5C0}" destId="{F7C43513-4600-4084-ABBB-810A3C88FCCB}" srcOrd="0" destOrd="0" presId="urn:microsoft.com/office/officeart/2005/8/layout/cycle4"/>
    <dgm:cxn modelId="{292CF6E8-9507-498C-8057-A06030BE5FC2}" type="presParOf" srcId="{F7C43513-4600-4084-ABBB-810A3C88FCCB}" destId="{B4CE99EA-8E50-4FC4-B97B-4EB19F5D14DA}" srcOrd="0" destOrd="0" presId="urn:microsoft.com/office/officeart/2005/8/layout/cycle4"/>
    <dgm:cxn modelId="{CBF8390F-D95A-4291-A2A6-E48A84DABA3A}" type="presParOf" srcId="{B4CE99EA-8E50-4FC4-B97B-4EB19F5D14DA}" destId="{94D10389-6223-45F6-9A11-AD17FCAD55EB}" srcOrd="0" destOrd="0" presId="urn:microsoft.com/office/officeart/2005/8/layout/cycle4"/>
    <dgm:cxn modelId="{67D6D571-A6CB-4F2F-A496-4FCAE6D7714D}" type="presParOf" srcId="{B4CE99EA-8E50-4FC4-B97B-4EB19F5D14DA}" destId="{105BA786-FE81-4F71-B880-E82655922323}" srcOrd="1" destOrd="0" presId="urn:microsoft.com/office/officeart/2005/8/layout/cycle4"/>
    <dgm:cxn modelId="{03449166-791D-4BED-8D5D-2292FCB41EF0}" type="presParOf" srcId="{F7C43513-4600-4084-ABBB-810A3C88FCCB}" destId="{AD691B9E-E914-473C-9337-0A223489E2F2}" srcOrd="1" destOrd="0" presId="urn:microsoft.com/office/officeart/2005/8/layout/cycle4"/>
    <dgm:cxn modelId="{81DB6B75-13B0-482A-96EC-94D460A6F758}" type="presParOf" srcId="{AD691B9E-E914-473C-9337-0A223489E2F2}" destId="{E5B1D5C0-18F0-4DD3-869F-13987F9F8643}" srcOrd="0" destOrd="0" presId="urn:microsoft.com/office/officeart/2005/8/layout/cycle4"/>
    <dgm:cxn modelId="{B68D42BA-C5BA-4788-B2DE-7B0820BEB001}" type="presParOf" srcId="{AD691B9E-E914-473C-9337-0A223489E2F2}" destId="{2CF83654-2822-4AC3-83B7-276ACACADF3F}" srcOrd="1" destOrd="0" presId="urn:microsoft.com/office/officeart/2005/8/layout/cycle4"/>
    <dgm:cxn modelId="{2EA5E97C-E020-4C6D-BE36-06081E9CA1EE}" type="presParOf" srcId="{F7C43513-4600-4084-ABBB-810A3C88FCCB}" destId="{7CA4F630-C9C3-4BF9-9F03-98758C5580B7}" srcOrd="2" destOrd="0" presId="urn:microsoft.com/office/officeart/2005/8/layout/cycle4"/>
    <dgm:cxn modelId="{D807D0AE-33E3-4BAF-9F06-DB0B4CB19DF5}" type="presParOf" srcId="{7CA4F630-C9C3-4BF9-9F03-98758C5580B7}" destId="{B982750B-6E2C-4C3F-AEA0-FB1C958F7679}" srcOrd="0" destOrd="0" presId="urn:microsoft.com/office/officeart/2005/8/layout/cycle4"/>
    <dgm:cxn modelId="{7ECF4584-81A1-410F-8A7C-25DE807FD2ED}" type="presParOf" srcId="{7CA4F630-C9C3-4BF9-9F03-98758C5580B7}" destId="{4A4F39C7-5C46-45B8-8ADB-171DAB0A9FE6}" srcOrd="1" destOrd="0" presId="urn:microsoft.com/office/officeart/2005/8/layout/cycle4"/>
    <dgm:cxn modelId="{857E1A41-DF32-4EED-A441-53115F660E9E}" type="presParOf" srcId="{F7C43513-4600-4084-ABBB-810A3C88FCCB}" destId="{F764B4B3-88BA-499D-A3FB-1959947F0243}" srcOrd="3" destOrd="0" presId="urn:microsoft.com/office/officeart/2005/8/layout/cycle4"/>
    <dgm:cxn modelId="{69D057EB-F3C4-4B50-A6B2-E1998638BE5C}" type="presParOf" srcId="{F764B4B3-88BA-499D-A3FB-1959947F0243}" destId="{9E3B7C78-1F81-4507-808A-338251C15CD8}" srcOrd="0" destOrd="0" presId="urn:microsoft.com/office/officeart/2005/8/layout/cycle4"/>
    <dgm:cxn modelId="{55D085FA-3D6D-4307-AB5F-211DCED5C26F}" type="presParOf" srcId="{F764B4B3-88BA-499D-A3FB-1959947F0243}" destId="{6DD19A90-D38A-4EDC-9E38-05AD8E00AC8B}" srcOrd="1" destOrd="0" presId="urn:microsoft.com/office/officeart/2005/8/layout/cycle4"/>
    <dgm:cxn modelId="{68043FA2-E0E4-498D-A777-F15BF6802EB0}" type="presParOf" srcId="{F7C43513-4600-4084-ABBB-810A3C88FCCB}" destId="{2906A3B4-B891-4EB1-9AE3-E318572DFB82}" srcOrd="4" destOrd="0" presId="urn:microsoft.com/office/officeart/2005/8/layout/cycle4"/>
    <dgm:cxn modelId="{BFC99256-CA88-4BC6-ABE7-10817B0E5F9A}" type="presParOf" srcId="{784CE2C3-D36B-4386-9E17-337E8D22B5C0}" destId="{A7CF27E8-F573-4DBD-8E4A-D0B39BD079B0}" srcOrd="1" destOrd="0" presId="urn:microsoft.com/office/officeart/2005/8/layout/cycle4"/>
    <dgm:cxn modelId="{A95A3321-F330-486C-B068-943462CC49CF}" type="presParOf" srcId="{A7CF27E8-F573-4DBD-8E4A-D0B39BD079B0}" destId="{B1F6AA0F-EAA5-4192-A832-59208DEF83C3}" srcOrd="0" destOrd="0" presId="urn:microsoft.com/office/officeart/2005/8/layout/cycle4"/>
    <dgm:cxn modelId="{DB2EA5A6-8886-4A38-837E-AA176EEB15DF}" type="presParOf" srcId="{A7CF27E8-F573-4DBD-8E4A-D0B39BD079B0}" destId="{E88E7C55-F65D-47F8-8D91-5F638B021CEC}" srcOrd="1" destOrd="0" presId="urn:microsoft.com/office/officeart/2005/8/layout/cycle4"/>
    <dgm:cxn modelId="{36021305-2892-43A5-A69D-E4B75C348811}" type="presParOf" srcId="{A7CF27E8-F573-4DBD-8E4A-D0B39BD079B0}" destId="{53BD9E95-82A3-417F-9747-664DF3D2042D}" srcOrd="2" destOrd="0" presId="urn:microsoft.com/office/officeart/2005/8/layout/cycle4"/>
    <dgm:cxn modelId="{3F5C32E5-49D7-45AD-B464-A2975A63E6EE}" type="presParOf" srcId="{A7CF27E8-F573-4DBD-8E4A-D0B39BD079B0}" destId="{0AAD1CE6-A41D-4E06-8492-3D9411840C29}" srcOrd="3" destOrd="0" presId="urn:microsoft.com/office/officeart/2005/8/layout/cycle4"/>
    <dgm:cxn modelId="{18A5A67E-A2EE-412A-A6E9-4C6D81F47171}" type="presParOf" srcId="{A7CF27E8-F573-4DBD-8E4A-D0B39BD079B0}" destId="{DAEAD08D-C6C3-4994-81FB-597BC9FDFC0B}" srcOrd="4" destOrd="0" presId="urn:microsoft.com/office/officeart/2005/8/layout/cycle4"/>
    <dgm:cxn modelId="{924F7731-584A-4D3A-ABBC-7B9A872C1B45}" type="presParOf" srcId="{784CE2C3-D36B-4386-9E17-337E8D22B5C0}" destId="{F88CC3A7-0D40-44B2-8FC0-A423F6017CA5}" srcOrd="2" destOrd="0" presId="urn:microsoft.com/office/officeart/2005/8/layout/cycle4"/>
    <dgm:cxn modelId="{74E66C5B-1099-40E5-B398-11E22DE38277}" type="presParOf" srcId="{784CE2C3-D36B-4386-9E17-337E8D22B5C0}" destId="{F9B8611D-3B65-482C-81A5-D83EE7C2110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2750B-6E2C-4C3F-AEA0-FB1C958F7679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700" kern="1200" dirty="0"/>
            <a:t>40%</a:t>
          </a:r>
        </a:p>
      </dsp:txBody>
      <dsp:txXfrm>
        <a:off x="5750448" y="4156276"/>
        <a:ext cx="1797595" cy="1224300"/>
      </dsp:txXfrm>
    </dsp:sp>
    <dsp:sp modelId="{9E3B7C78-1F81-4507-808A-338251C15CD8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700" kern="1200" dirty="0"/>
            <a:t>20%</a:t>
          </a:r>
        </a:p>
      </dsp:txBody>
      <dsp:txXfrm>
        <a:off x="579956" y="4156276"/>
        <a:ext cx="1797595" cy="1224300"/>
      </dsp:txXfrm>
    </dsp:sp>
    <dsp:sp modelId="{E5B1D5C0-18F0-4DD3-869F-13987F9F8643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700" kern="1200" dirty="0"/>
            <a:t>20%</a:t>
          </a:r>
        </a:p>
      </dsp:txBody>
      <dsp:txXfrm>
        <a:off x="5750448" y="38090"/>
        <a:ext cx="1797595" cy="1224300"/>
      </dsp:txXfrm>
    </dsp:sp>
    <dsp:sp modelId="{94D10389-6223-45F6-9A11-AD17FCAD55EB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rgbClr val="4472C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700" kern="1200" dirty="0"/>
            <a:t>20%</a:t>
          </a:r>
        </a:p>
      </dsp:txBody>
      <dsp:txXfrm>
        <a:off x="579956" y="38090"/>
        <a:ext cx="1797595" cy="1224300"/>
      </dsp:txXfrm>
    </dsp:sp>
    <dsp:sp modelId="{B1F6AA0F-EAA5-4192-A832-59208DEF83C3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App</a:t>
          </a:r>
        </a:p>
      </dsp:txBody>
      <dsp:txXfrm>
        <a:off x="2350740" y="996074"/>
        <a:ext cx="1659072" cy="1659072"/>
      </dsp:txXfrm>
    </dsp:sp>
    <dsp:sp modelId="{E88E7C55-F65D-47F8-8D91-5F638B021CEC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Site</a:t>
          </a:r>
        </a:p>
      </dsp:txBody>
      <dsp:txXfrm rot="-5400000">
        <a:off x="4118186" y="996074"/>
        <a:ext cx="1659072" cy="1659072"/>
      </dsp:txXfrm>
    </dsp:sp>
    <dsp:sp modelId="{53BD9E95-82A3-417F-9747-664DF3D2042D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Promotion</a:t>
          </a:r>
        </a:p>
      </dsp:txBody>
      <dsp:txXfrm rot="10800000">
        <a:off x="4118186" y="2763520"/>
        <a:ext cx="1659072" cy="1659072"/>
      </dsp:txXfrm>
    </dsp:sp>
    <dsp:sp modelId="{0AAD1CE6-A41D-4E06-8492-3D9411840C29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Management</a:t>
          </a:r>
        </a:p>
      </dsp:txBody>
      <dsp:txXfrm rot="5400000">
        <a:off x="2350740" y="2763520"/>
        <a:ext cx="1659072" cy="1659072"/>
      </dsp:txXfrm>
    </dsp:sp>
    <dsp:sp modelId="{F88CC3A7-0D40-44B2-8FC0-A423F6017CA5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8611D-3B65-482C-81A5-D83EE7C21105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D5F0-68A8-4D23-9A11-70CA077BB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BC9B7-1B5E-48D5-B235-EFB1A5164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F1D2C-02DD-4FE6-AC4C-1DDB2F6F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F31F6-F7AA-4B10-BD59-F325E124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20C4F-91C2-47D2-8468-38EE9E9C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21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5E2C-24BA-4E40-AFFD-64D85D28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394AE-B6B9-4D7D-8E4B-A46674D1E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787EA-FD76-4659-94E6-5BA33A2A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FCAA-A54A-4FEA-8359-38F0688D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8B635-9094-4C4B-87B5-E9CE0C6E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97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11422-24EB-4272-840E-0127689D4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375DF7-9051-4189-871D-D26C9A1C2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E66D9-699E-4E27-874D-C59B1FEE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9DC4-B36E-479D-9D7F-EFB98D51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A4F9C-895E-4CBB-B852-0BD63141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2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3916-3799-404A-81E0-08A9E2EE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16505-30A9-4D3F-8A79-F0BA0DB4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74955-81B1-49F9-A577-36F20A31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69F46-6DD2-49E9-8E71-8CE8AEAD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815B1-F709-4A14-8FDD-86880DE3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5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C9FC-0AE8-44BE-A85B-DD10938E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9440F-63BC-468D-8058-70124FF0A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CBF7-E86B-4D8C-A055-4A7AB037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71DA3-D6DC-4B9A-A6B1-3DF5766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15C4F-28FF-4A17-B71A-64A8E9D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40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E60A-7682-433B-938E-3FFA2C05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D4F8-6208-4453-A9E7-F079D1906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0CE2A-468C-4927-8502-8396FA5F2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ADEBB-2757-414F-8DEB-6CFD578F7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FAD58-C5E3-4FC1-9681-DA2CA3FD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14C0D-E626-427E-86A8-D69DEF9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5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55B1-BFB7-4CCB-A3A4-4D9E1EBF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99808-798D-40A9-8D91-068C48B3F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A2B4F-5543-4E4C-9A07-D83F58B8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535D5-D8CA-4A21-9A4A-160EA7ACA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94EF4-24AE-4F92-A4F6-CCB2E9E54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07EEF1-7E99-460B-B878-AE651F7D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82549-7A68-41A7-987B-3B1E4E15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1EE88-14D1-4D28-9996-A7369778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46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AEDF-334D-4769-8A79-D42E6F9F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684FE-85BC-4E39-8DEB-7A19EE2C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18E3C-2781-44FC-8A41-C686888F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4236E-11CB-43C8-9334-21F87D2D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04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18D2F-7F2E-40AC-9F4A-062FA734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FD968-6274-497C-BB03-B81B6282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E904-9269-45CE-BD26-EB158543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72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F65A9-95D1-4ACC-B455-8C1E8F20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EDCA-0A9C-43BE-AD91-CD4D8E09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26CF6-D5CD-4DF1-A8F9-FDA0B6DB1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4085-46B4-4B77-8FEA-3F8E35A4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A9C8D-D1FF-44F3-9FE1-FBC266A9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2F7D5-141E-463C-AEEC-5A23DE28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68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1172-C7D7-468E-960E-728EEDA6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18897-3D23-477A-9EFF-6584D78E40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2AE98-2058-4C39-AADE-6CBFD8719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2A2A6-E6DA-49F6-864C-4B9ADB80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55A79-3B06-46AF-9002-152C3E09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6A441-1502-406E-AC94-DC0CE703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83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FF24FB-4EE4-4DA0-BA6F-982866D4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CDFD9-58A9-4BEE-B566-1A1A98CF3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8E56F-C172-438E-9E67-8247F58EC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D1EB8-96A6-45F3-85B1-3CDAE9A3CAE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AED79-B2C3-4129-937C-6794387B4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9D2AE-6F52-47D4-B68C-E6BB521F5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04056-8F55-48FA-876C-D19CEDF9B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02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824284-DAE3-4C10-A1BA-FC04DA7EB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3FCC27-935B-4E2E-BA74-367691B3CE95}"/>
              </a:ext>
            </a:extLst>
          </p:cNvPr>
          <p:cNvSpPr/>
          <p:nvPr/>
        </p:nvSpPr>
        <p:spPr>
          <a:xfrm>
            <a:off x="0" y="861134"/>
            <a:ext cx="12192000" cy="4909351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B41E4-FC2F-48F7-99CE-F2BFCC5E69A1}"/>
              </a:ext>
            </a:extLst>
          </p:cNvPr>
          <p:cNvSpPr txBox="1"/>
          <p:nvPr/>
        </p:nvSpPr>
        <p:spPr>
          <a:xfrm>
            <a:off x="571500" y="2136606"/>
            <a:ext cx="1102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Arial Black" panose="020B0A04020102020204" pitchFamily="34" charset="0"/>
              </a:rPr>
              <a:t>Project Proposal for </a:t>
            </a:r>
            <a:r>
              <a:rPr lang="en-GB" sz="6000" dirty="0" err="1">
                <a:solidFill>
                  <a:schemeClr val="bg1"/>
                </a:solidFill>
                <a:latin typeface="Arial Black" panose="020B0A04020102020204" pitchFamily="34" charset="0"/>
              </a:rPr>
              <a:t>xyz</a:t>
            </a:r>
            <a:endParaRPr lang="en-GB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D442C-BC0C-4CAF-BA4F-139CCC4ABC17}"/>
              </a:ext>
            </a:extLst>
          </p:cNvPr>
          <p:cNvSpPr txBox="1"/>
          <p:nvPr/>
        </p:nvSpPr>
        <p:spPr>
          <a:xfrm>
            <a:off x="1581150" y="3533775"/>
            <a:ext cx="9248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Prepared For:</a:t>
            </a:r>
          </a:p>
          <a:p>
            <a:r>
              <a:rPr lang="en-GB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Prepared By: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F11DA-16ED-4D19-9897-E04171163531}"/>
              </a:ext>
            </a:extLst>
          </p:cNvPr>
          <p:cNvSpPr txBox="1"/>
          <p:nvPr/>
        </p:nvSpPr>
        <p:spPr>
          <a:xfrm>
            <a:off x="1581149" y="4344353"/>
            <a:ext cx="9248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Date:</a:t>
            </a:r>
          </a:p>
        </p:txBody>
      </p:sp>
    </p:spTree>
    <p:extLst>
      <p:ext uri="{BB962C8B-B14F-4D97-AF65-F5344CB8AC3E}">
        <p14:creationId xmlns:p14="http://schemas.microsoft.com/office/powerpoint/2010/main" val="333654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C7044-7DC8-4395-82AC-9D310D608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A8B0E1-8BCF-4CF1-B725-9F392BECAC04}"/>
              </a:ext>
            </a:extLst>
          </p:cNvPr>
          <p:cNvSpPr/>
          <p:nvPr/>
        </p:nvSpPr>
        <p:spPr>
          <a:xfrm>
            <a:off x="-100013" y="-180977"/>
            <a:ext cx="12392025" cy="7134225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60DF64C-227D-4942-A587-F2D415270049}"/>
              </a:ext>
            </a:extLst>
          </p:cNvPr>
          <p:cNvSpPr/>
          <p:nvPr/>
        </p:nvSpPr>
        <p:spPr>
          <a:xfrm>
            <a:off x="3238499" y="2690810"/>
            <a:ext cx="5715000" cy="1390650"/>
          </a:xfrm>
          <a:prstGeom prst="flowChartTerminator">
            <a:avLst/>
          </a:prstGeom>
          <a:gradFill>
            <a:gsLst>
              <a:gs pos="30000">
                <a:schemeClr val="accent2"/>
              </a:gs>
              <a:gs pos="51000">
                <a:schemeClr val="accent1">
                  <a:lumMod val="45000"/>
                  <a:lumOff val="55000"/>
                </a:schemeClr>
              </a:gs>
              <a:gs pos="70000">
                <a:schemeClr val="accent1"/>
              </a:gs>
              <a:gs pos="100000">
                <a:schemeClr val="accent1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CDD210-5609-4E90-9F1A-59F888126863}"/>
              </a:ext>
            </a:extLst>
          </p:cNvPr>
          <p:cNvGrpSpPr/>
          <p:nvPr/>
        </p:nvGrpSpPr>
        <p:grpSpPr>
          <a:xfrm>
            <a:off x="190501" y="3109912"/>
            <a:ext cx="2400300" cy="771525"/>
            <a:chOff x="638174" y="3000374"/>
            <a:chExt cx="2400300" cy="771525"/>
          </a:xfrm>
        </p:grpSpPr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48702865-D8C3-482E-9EDB-3092BB9C66E5}"/>
                </a:ext>
              </a:extLst>
            </p:cNvPr>
            <p:cNvSpPr/>
            <p:nvPr/>
          </p:nvSpPr>
          <p:spPr>
            <a:xfrm>
              <a:off x="638174" y="3000374"/>
              <a:ext cx="2400300" cy="771525"/>
            </a:xfrm>
            <a:prstGeom prst="flowChartTermina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/>
                <a:t>   Finance</a:t>
              </a:r>
            </a:p>
          </p:txBody>
        </p:sp>
        <p:pic>
          <p:nvPicPr>
            <p:cNvPr id="8" name="Graphic 7" descr="Mathematics with solid fill">
              <a:extLst>
                <a:ext uri="{FF2B5EF4-FFF2-40B4-BE49-F238E27FC236}">
                  <a16:creationId xmlns:a16="http://schemas.microsoft.com/office/drawing/2014/main" id="{63D20D47-60EE-4F1C-A425-6D27265B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8664" y="3128962"/>
              <a:ext cx="523875" cy="5238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962DD8-7FA5-4256-A193-6B59DCEA5403}"/>
              </a:ext>
            </a:extLst>
          </p:cNvPr>
          <p:cNvGrpSpPr/>
          <p:nvPr/>
        </p:nvGrpSpPr>
        <p:grpSpPr>
          <a:xfrm>
            <a:off x="9601199" y="3109912"/>
            <a:ext cx="2400300" cy="771525"/>
            <a:chOff x="638174" y="3000374"/>
            <a:chExt cx="2400300" cy="771525"/>
          </a:xfrm>
        </p:grpSpPr>
        <p:sp>
          <p:nvSpPr>
            <p:cNvPr id="11" name="Flowchart: Terminator 10">
              <a:extLst>
                <a:ext uri="{FF2B5EF4-FFF2-40B4-BE49-F238E27FC236}">
                  <a16:creationId xmlns:a16="http://schemas.microsoft.com/office/drawing/2014/main" id="{119F95A3-685B-4E98-B0F1-E25F1ECDE81A}"/>
                </a:ext>
              </a:extLst>
            </p:cNvPr>
            <p:cNvSpPr/>
            <p:nvPr/>
          </p:nvSpPr>
          <p:spPr>
            <a:xfrm>
              <a:off x="638174" y="3000374"/>
              <a:ext cx="2400300" cy="771525"/>
            </a:xfrm>
            <a:prstGeom prst="flowChartTermina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/>
                <a:t>Legal</a:t>
              </a:r>
            </a:p>
          </p:txBody>
        </p:sp>
        <p:pic>
          <p:nvPicPr>
            <p:cNvPr id="12" name="Graphic 11" descr="Books with solid fill">
              <a:extLst>
                <a:ext uri="{FF2B5EF4-FFF2-40B4-BE49-F238E27FC236}">
                  <a16:creationId xmlns:a16="http://schemas.microsoft.com/office/drawing/2014/main" id="{C3348C2C-4374-42D9-A47C-2AE680262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8664" y="3128962"/>
              <a:ext cx="523875" cy="52387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F0D9D38-F75D-4563-8A6D-D9124C69F9D8}"/>
              </a:ext>
            </a:extLst>
          </p:cNvPr>
          <p:cNvSpPr/>
          <p:nvPr/>
        </p:nvSpPr>
        <p:spPr>
          <a:xfrm>
            <a:off x="2590801" y="3443285"/>
            <a:ext cx="647698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5BB8E2-F993-4D35-879D-6827C3462793}"/>
              </a:ext>
            </a:extLst>
          </p:cNvPr>
          <p:cNvSpPr/>
          <p:nvPr/>
        </p:nvSpPr>
        <p:spPr>
          <a:xfrm>
            <a:off x="8953499" y="3397566"/>
            <a:ext cx="647698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1D153E-BB4A-42E9-80C8-6CA0548BE051}"/>
              </a:ext>
            </a:extLst>
          </p:cNvPr>
          <p:cNvGrpSpPr/>
          <p:nvPr/>
        </p:nvGrpSpPr>
        <p:grpSpPr>
          <a:xfrm>
            <a:off x="3695699" y="1185862"/>
            <a:ext cx="2400300" cy="771525"/>
            <a:chOff x="638174" y="3000374"/>
            <a:chExt cx="2400300" cy="771525"/>
          </a:xfrm>
        </p:grpSpPr>
        <p:sp>
          <p:nvSpPr>
            <p:cNvPr id="18" name="Flowchart: Terminator 17">
              <a:extLst>
                <a:ext uri="{FF2B5EF4-FFF2-40B4-BE49-F238E27FC236}">
                  <a16:creationId xmlns:a16="http://schemas.microsoft.com/office/drawing/2014/main" id="{445B7D1E-1768-4DA4-8EC1-E5C6355BFBF8}"/>
                </a:ext>
              </a:extLst>
            </p:cNvPr>
            <p:cNvSpPr/>
            <p:nvPr/>
          </p:nvSpPr>
          <p:spPr>
            <a:xfrm>
              <a:off x="638174" y="3000374"/>
              <a:ext cx="2400300" cy="771525"/>
            </a:xfrm>
            <a:prstGeom prst="flowChartTermina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/>
                <a:t>  Budget</a:t>
              </a:r>
            </a:p>
          </p:txBody>
        </p:sp>
        <p:pic>
          <p:nvPicPr>
            <p:cNvPr id="19" name="Graphic 18" descr="Mathematics with solid fill">
              <a:extLst>
                <a:ext uri="{FF2B5EF4-FFF2-40B4-BE49-F238E27FC236}">
                  <a16:creationId xmlns:a16="http://schemas.microsoft.com/office/drawing/2014/main" id="{9C4B7EF4-64EB-4339-98B8-393D58F3C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9139" y="3128962"/>
              <a:ext cx="523875" cy="52387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8FAFC6-5AA3-4685-A544-681F41B4E5EF}"/>
              </a:ext>
            </a:extLst>
          </p:cNvPr>
          <p:cNvGrpSpPr/>
          <p:nvPr/>
        </p:nvGrpSpPr>
        <p:grpSpPr>
          <a:xfrm>
            <a:off x="6334124" y="1166811"/>
            <a:ext cx="2428878" cy="771525"/>
            <a:chOff x="638174" y="3000374"/>
            <a:chExt cx="2400300" cy="771525"/>
          </a:xfrm>
        </p:grpSpPr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D2707184-3BA2-40EE-BC70-E15ADDE8F5A0}"/>
                </a:ext>
              </a:extLst>
            </p:cNvPr>
            <p:cNvSpPr/>
            <p:nvPr/>
          </p:nvSpPr>
          <p:spPr>
            <a:xfrm>
              <a:off x="638174" y="3000374"/>
              <a:ext cx="2400300" cy="771525"/>
            </a:xfrm>
            <a:prstGeom prst="flowChartTermina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3200" dirty="0"/>
                <a:t> </a:t>
              </a:r>
              <a:r>
                <a:rPr lang="en-GB" sz="2800" dirty="0"/>
                <a:t>Investment</a:t>
              </a:r>
            </a:p>
          </p:txBody>
        </p:sp>
        <p:pic>
          <p:nvPicPr>
            <p:cNvPr id="22" name="Graphic 21" descr="Money with solid fill">
              <a:extLst>
                <a:ext uri="{FF2B5EF4-FFF2-40B4-BE49-F238E27FC236}">
                  <a16:creationId xmlns:a16="http://schemas.microsoft.com/office/drawing/2014/main" id="{4BAA92A3-9A7C-4C8C-B564-14C2C88C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59985" y="3033712"/>
              <a:ext cx="452379" cy="6548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F63926-9419-4268-A904-86AB200DBE49}"/>
              </a:ext>
            </a:extLst>
          </p:cNvPr>
          <p:cNvGrpSpPr/>
          <p:nvPr/>
        </p:nvGrpSpPr>
        <p:grpSpPr>
          <a:xfrm>
            <a:off x="6334124" y="4833934"/>
            <a:ext cx="2400300" cy="771525"/>
            <a:chOff x="638174" y="3000374"/>
            <a:chExt cx="2400300" cy="771525"/>
          </a:xfrm>
        </p:grpSpPr>
        <p:sp>
          <p:nvSpPr>
            <p:cNvPr id="24" name="Flowchart: Terminator 23">
              <a:extLst>
                <a:ext uri="{FF2B5EF4-FFF2-40B4-BE49-F238E27FC236}">
                  <a16:creationId xmlns:a16="http://schemas.microsoft.com/office/drawing/2014/main" id="{8CDF9231-9C64-40F0-93E0-454D78130B29}"/>
                </a:ext>
              </a:extLst>
            </p:cNvPr>
            <p:cNvSpPr/>
            <p:nvPr/>
          </p:nvSpPr>
          <p:spPr>
            <a:xfrm>
              <a:off x="638174" y="3000374"/>
              <a:ext cx="2400300" cy="771525"/>
            </a:xfrm>
            <a:prstGeom prst="flowChartTermina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3600" dirty="0"/>
                <a:t>Outcome</a:t>
              </a:r>
            </a:p>
          </p:txBody>
        </p:sp>
        <p:pic>
          <p:nvPicPr>
            <p:cNvPr id="25" name="Graphic 24" descr="Group of people with solid fill">
              <a:extLst>
                <a:ext uri="{FF2B5EF4-FFF2-40B4-BE49-F238E27FC236}">
                  <a16:creationId xmlns:a16="http://schemas.microsoft.com/office/drawing/2014/main" id="{C57CFF5D-FF31-41C4-8747-626B5BFE8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90565" y="3176588"/>
              <a:ext cx="447678" cy="44767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D834BC-EE6A-4DAA-9A98-4BC27152D543}"/>
              </a:ext>
            </a:extLst>
          </p:cNvPr>
          <p:cNvGrpSpPr/>
          <p:nvPr/>
        </p:nvGrpSpPr>
        <p:grpSpPr>
          <a:xfrm>
            <a:off x="3695699" y="4841076"/>
            <a:ext cx="2400300" cy="771525"/>
            <a:chOff x="638174" y="3000374"/>
            <a:chExt cx="2400300" cy="771525"/>
          </a:xfrm>
        </p:grpSpPr>
        <p:sp>
          <p:nvSpPr>
            <p:cNvPr id="27" name="Flowchart: Terminator 26">
              <a:extLst>
                <a:ext uri="{FF2B5EF4-FFF2-40B4-BE49-F238E27FC236}">
                  <a16:creationId xmlns:a16="http://schemas.microsoft.com/office/drawing/2014/main" id="{52350467-C83B-465E-81E4-B989EFAB98A3}"/>
                </a:ext>
              </a:extLst>
            </p:cNvPr>
            <p:cNvSpPr/>
            <p:nvPr/>
          </p:nvSpPr>
          <p:spPr>
            <a:xfrm>
              <a:off x="638174" y="3000374"/>
              <a:ext cx="2400300" cy="771525"/>
            </a:xfrm>
            <a:prstGeom prst="flowChartTerminator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3600" dirty="0"/>
                <a:t>Develop</a:t>
              </a:r>
            </a:p>
          </p:txBody>
        </p:sp>
        <p:pic>
          <p:nvPicPr>
            <p:cNvPr id="28" name="Graphic 27" descr="Upward trend with solid fill">
              <a:extLst>
                <a:ext uri="{FF2B5EF4-FFF2-40B4-BE49-F238E27FC236}">
                  <a16:creationId xmlns:a16="http://schemas.microsoft.com/office/drawing/2014/main" id="{3E222D2F-FE7F-4E85-A514-EA9DB937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28664" y="3128962"/>
              <a:ext cx="523875" cy="523875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CAE6680-FBBE-41D6-B383-2200B98B508B}"/>
              </a:ext>
            </a:extLst>
          </p:cNvPr>
          <p:cNvSpPr/>
          <p:nvPr/>
        </p:nvSpPr>
        <p:spPr>
          <a:xfrm>
            <a:off x="4838700" y="1947861"/>
            <a:ext cx="47625" cy="752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B1DD6-D505-45C6-B7F8-B77FD0CC2BA7}"/>
              </a:ext>
            </a:extLst>
          </p:cNvPr>
          <p:cNvSpPr/>
          <p:nvPr/>
        </p:nvSpPr>
        <p:spPr>
          <a:xfrm>
            <a:off x="7534274" y="1924045"/>
            <a:ext cx="47625" cy="752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F4680E-5AB4-4058-8BD3-871961CF3AFC}"/>
              </a:ext>
            </a:extLst>
          </p:cNvPr>
          <p:cNvSpPr/>
          <p:nvPr/>
        </p:nvSpPr>
        <p:spPr>
          <a:xfrm>
            <a:off x="7515224" y="4090986"/>
            <a:ext cx="47625" cy="752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A94126-8644-4028-B537-DF3D3FED4D66}"/>
              </a:ext>
            </a:extLst>
          </p:cNvPr>
          <p:cNvSpPr/>
          <p:nvPr/>
        </p:nvSpPr>
        <p:spPr>
          <a:xfrm>
            <a:off x="4805362" y="4081460"/>
            <a:ext cx="47625" cy="752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BF6D52-D7FA-4224-8236-FCD96A8E5C5E}"/>
              </a:ext>
            </a:extLst>
          </p:cNvPr>
          <p:cNvSpPr txBox="1"/>
          <p:nvPr/>
        </p:nvSpPr>
        <p:spPr>
          <a:xfrm>
            <a:off x="190501" y="257175"/>
            <a:ext cx="3295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D29063-3C48-431E-86F8-B0DDB083AF5F}"/>
              </a:ext>
            </a:extLst>
          </p:cNvPr>
          <p:cNvSpPr/>
          <p:nvPr/>
        </p:nvSpPr>
        <p:spPr>
          <a:xfrm>
            <a:off x="2343150" y="590550"/>
            <a:ext cx="9853612" cy="133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93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CF1CA-71E6-4802-8561-495FD21A5495}"/>
              </a:ext>
            </a:extLst>
          </p:cNvPr>
          <p:cNvSpPr txBox="1"/>
          <p:nvPr/>
        </p:nvSpPr>
        <p:spPr>
          <a:xfrm>
            <a:off x="200025" y="18097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Financial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7930F7-4B90-4BE9-AC72-CDE95BAAF92C}"/>
              </a:ext>
            </a:extLst>
          </p:cNvPr>
          <p:cNvSpPr/>
          <p:nvPr/>
        </p:nvSpPr>
        <p:spPr>
          <a:xfrm>
            <a:off x="2971800" y="495300"/>
            <a:ext cx="9220200" cy="95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7EC7904-7E49-41B5-9D37-CF4D970007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89480"/>
              </p:ext>
            </p:extLst>
          </p:nvPr>
        </p:nvGraphicFramePr>
        <p:xfrm>
          <a:off x="5299075" y="9048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35B8297-33E7-4157-BA01-DAD7C3A02129}"/>
              </a:ext>
            </a:extLst>
          </p:cNvPr>
          <p:cNvGrpSpPr/>
          <p:nvPr/>
        </p:nvGrpSpPr>
        <p:grpSpPr>
          <a:xfrm>
            <a:off x="-295275" y="-514350"/>
            <a:ext cx="4572000" cy="4572000"/>
            <a:chOff x="-295275" y="-514350"/>
            <a:chExt cx="4572000" cy="4572000"/>
          </a:xfrm>
        </p:grpSpPr>
        <p:pic>
          <p:nvPicPr>
            <p:cNvPr id="16" name="Graphic 15" descr="A brushstroke">
              <a:extLst>
                <a:ext uri="{FF2B5EF4-FFF2-40B4-BE49-F238E27FC236}">
                  <a16:creationId xmlns:a16="http://schemas.microsoft.com/office/drawing/2014/main" id="{08B76703-76E4-4F6E-AD6F-2D7B8676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295275" y="-514350"/>
              <a:ext cx="4572000" cy="4572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F67372-DD8E-41F4-8717-0731413FF4FF}"/>
                </a:ext>
              </a:extLst>
            </p:cNvPr>
            <p:cNvSpPr txBox="1"/>
            <p:nvPr/>
          </p:nvSpPr>
          <p:spPr>
            <a:xfrm>
              <a:off x="600075" y="1552575"/>
              <a:ext cx="260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Phase One $2,000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8E0000-708A-4DC3-AFCC-EBD6CED2E00A}"/>
              </a:ext>
            </a:extLst>
          </p:cNvPr>
          <p:cNvGrpSpPr/>
          <p:nvPr/>
        </p:nvGrpSpPr>
        <p:grpSpPr>
          <a:xfrm>
            <a:off x="-228600" y="1981200"/>
            <a:ext cx="4572000" cy="4572000"/>
            <a:chOff x="-295275" y="-514350"/>
            <a:chExt cx="4572000" cy="4572000"/>
          </a:xfrm>
          <a:solidFill>
            <a:srgbClr val="A5A5A5"/>
          </a:solidFill>
        </p:grpSpPr>
        <p:pic>
          <p:nvPicPr>
            <p:cNvPr id="21" name="Graphic 20" descr="A brushstroke">
              <a:extLst>
                <a:ext uri="{FF2B5EF4-FFF2-40B4-BE49-F238E27FC236}">
                  <a16:creationId xmlns:a16="http://schemas.microsoft.com/office/drawing/2014/main" id="{D0AE9F37-BA27-45D0-8952-F2381A4D1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95275" y="-514350"/>
              <a:ext cx="4572000" cy="4572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C5907A-C8A2-4E39-8A44-DA95C8D85312}"/>
                </a:ext>
              </a:extLst>
            </p:cNvPr>
            <p:cNvSpPr txBox="1"/>
            <p:nvPr/>
          </p:nvSpPr>
          <p:spPr>
            <a:xfrm>
              <a:off x="600075" y="1552575"/>
              <a:ext cx="260985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Phase Three $2,000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4629D5-1CCF-426C-8C32-85B6E8E34077}"/>
              </a:ext>
            </a:extLst>
          </p:cNvPr>
          <p:cNvGrpSpPr/>
          <p:nvPr/>
        </p:nvGrpSpPr>
        <p:grpSpPr>
          <a:xfrm>
            <a:off x="-295275" y="683939"/>
            <a:ext cx="4572000" cy="4572000"/>
            <a:chOff x="-304800" y="-552450"/>
            <a:chExt cx="4572000" cy="4572000"/>
          </a:xfrm>
          <a:solidFill>
            <a:srgbClr val="ED7D31"/>
          </a:solidFill>
        </p:grpSpPr>
        <p:pic>
          <p:nvPicPr>
            <p:cNvPr id="24" name="Graphic 23" descr="A brushstroke">
              <a:extLst>
                <a:ext uri="{FF2B5EF4-FFF2-40B4-BE49-F238E27FC236}">
                  <a16:creationId xmlns:a16="http://schemas.microsoft.com/office/drawing/2014/main" id="{A78BAF06-8F14-47D3-9533-94FE33DA8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04800" y="-552450"/>
              <a:ext cx="4572000" cy="4572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97DCD3-5175-4D84-8CB2-D4452536107F}"/>
                </a:ext>
              </a:extLst>
            </p:cNvPr>
            <p:cNvSpPr txBox="1"/>
            <p:nvPr/>
          </p:nvSpPr>
          <p:spPr>
            <a:xfrm>
              <a:off x="600075" y="1552575"/>
              <a:ext cx="260985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Phase Two $2,000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DFEB10-7B42-487E-8635-0D5C7EB20778}"/>
              </a:ext>
            </a:extLst>
          </p:cNvPr>
          <p:cNvGrpSpPr/>
          <p:nvPr/>
        </p:nvGrpSpPr>
        <p:grpSpPr>
          <a:xfrm>
            <a:off x="-600075" y="3274738"/>
            <a:ext cx="7639049" cy="4572000"/>
            <a:chOff x="-295275" y="-514350"/>
            <a:chExt cx="4572000" cy="4572000"/>
          </a:xfrm>
          <a:solidFill>
            <a:srgbClr val="FFC000"/>
          </a:solidFill>
        </p:grpSpPr>
        <p:pic>
          <p:nvPicPr>
            <p:cNvPr id="27" name="Graphic 26" descr="A brushstroke">
              <a:extLst>
                <a:ext uri="{FF2B5EF4-FFF2-40B4-BE49-F238E27FC236}">
                  <a16:creationId xmlns:a16="http://schemas.microsoft.com/office/drawing/2014/main" id="{472781F1-54B4-4C56-A140-C9ACF5C16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295275" y="-514350"/>
              <a:ext cx="4572000" cy="4572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8A9CCF-88E9-4962-BBDE-2C27C058A116}"/>
                </a:ext>
              </a:extLst>
            </p:cNvPr>
            <p:cNvSpPr txBox="1"/>
            <p:nvPr/>
          </p:nvSpPr>
          <p:spPr>
            <a:xfrm>
              <a:off x="600075" y="1552575"/>
              <a:ext cx="260985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Phase Four $4,000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37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718AF-12E2-45A3-BC3A-F6D0334EA688}"/>
              </a:ext>
            </a:extLst>
          </p:cNvPr>
          <p:cNvSpPr txBox="1"/>
          <p:nvPr/>
        </p:nvSpPr>
        <p:spPr>
          <a:xfrm>
            <a:off x="276225" y="180975"/>
            <a:ext cx="4162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Investment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069FF8-DE5A-4794-BE34-0320B1DFB396}"/>
              </a:ext>
            </a:extLst>
          </p:cNvPr>
          <p:cNvSpPr/>
          <p:nvPr/>
        </p:nvSpPr>
        <p:spPr>
          <a:xfrm>
            <a:off x="3629025" y="514350"/>
            <a:ext cx="8562975" cy="114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2C3ED-2296-4D2D-866B-D71AB6BF6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322279"/>
            <a:ext cx="6096059" cy="46468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14B7380-1071-43FA-A988-95A445CB1F8C}"/>
              </a:ext>
            </a:extLst>
          </p:cNvPr>
          <p:cNvGrpSpPr/>
          <p:nvPr/>
        </p:nvGrpSpPr>
        <p:grpSpPr>
          <a:xfrm>
            <a:off x="6810374" y="1436578"/>
            <a:ext cx="5238751" cy="800101"/>
            <a:chOff x="6810374" y="1436578"/>
            <a:chExt cx="5238751" cy="800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FD04F5-E470-469F-BB6F-C610AC2B630C}"/>
                </a:ext>
              </a:extLst>
            </p:cNvPr>
            <p:cNvSpPr/>
            <p:nvPr/>
          </p:nvSpPr>
          <p:spPr>
            <a:xfrm>
              <a:off x="6810374" y="1436578"/>
              <a:ext cx="914401" cy="800101"/>
            </a:xfrm>
            <a:prstGeom prst="ellipse">
              <a:avLst/>
            </a:prstGeom>
            <a:solidFill>
              <a:srgbClr val="DD731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 descr="Money with solid fill">
              <a:extLst>
                <a:ext uri="{FF2B5EF4-FFF2-40B4-BE49-F238E27FC236}">
                  <a16:creationId xmlns:a16="http://schemas.microsoft.com/office/drawing/2014/main" id="{920BF246-7D98-47D4-86D8-49EF1630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0759" y="1436578"/>
              <a:ext cx="693629" cy="693629"/>
            </a:xfrm>
            <a:prstGeom prst="rect">
              <a:avLst/>
            </a:prstGeom>
          </p:spPr>
        </p:pic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518C48F7-5703-4A7A-A916-351B540EC6BF}"/>
                </a:ext>
              </a:extLst>
            </p:cNvPr>
            <p:cNvSpPr/>
            <p:nvPr/>
          </p:nvSpPr>
          <p:spPr>
            <a:xfrm>
              <a:off x="7910512" y="1436578"/>
              <a:ext cx="4138613" cy="800101"/>
            </a:xfrm>
            <a:prstGeom prst="flowChartAlternateProcess">
              <a:avLst/>
            </a:prstGeom>
            <a:solidFill>
              <a:srgbClr val="DD731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20%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458D82-3F3E-4533-97D2-02106D1FAD09}"/>
              </a:ext>
            </a:extLst>
          </p:cNvPr>
          <p:cNvGrpSpPr/>
          <p:nvPr/>
        </p:nvGrpSpPr>
        <p:grpSpPr>
          <a:xfrm>
            <a:off x="6819839" y="2570053"/>
            <a:ext cx="5238751" cy="800101"/>
            <a:chOff x="6810374" y="1436578"/>
            <a:chExt cx="5238751" cy="8001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2BF2BB-1AAC-4FA2-AB4E-00CF55D8B0A6}"/>
                </a:ext>
              </a:extLst>
            </p:cNvPr>
            <p:cNvSpPr/>
            <p:nvPr/>
          </p:nvSpPr>
          <p:spPr>
            <a:xfrm>
              <a:off x="6810374" y="1436578"/>
              <a:ext cx="914401" cy="800101"/>
            </a:xfrm>
            <a:prstGeom prst="ellipse">
              <a:avLst/>
            </a:prstGeom>
            <a:solidFill>
              <a:srgbClr val="98A3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Graphic 19" descr="Money with solid fill">
              <a:extLst>
                <a:ext uri="{FF2B5EF4-FFF2-40B4-BE49-F238E27FC236}">
                  <a16:creationId xmlns:a16="http://schemas.microsoft.com/office/drawing/2014/main" id="{AFCAA92C-64D2-4774-96E7-E547B36A0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0759" y="1436578"/>
              <a:ext cx="693629" cy="693629"/>
            </a:xfrm>
            <a:prstGeom prst="rect">
              <a:avLst/>
            </a:prstGeom>
          </p:spPr>
        </p:pic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62F05078-220F-4BF9-9802-F8CB130A8FA6}"/>
                </a:ext>
              </a:extLst>
            </p:cNvPr>
            <p:cNvSpPr/>
            <p:nvPr/>
          </p:nvSpPr>
          <p:spPr>
            <a:xfrm>
              <a:off x="7910512" y="1436578"/>
              <a:ext cx="4138613" cy="800101"/>
            </a:xfrm>
            <a:prstGeom prst="flowChartAlternateProcess">
              <a:avLst/>
            </a:prstGeom>
            <a:solidFill>
              <a:srgbClr val="98A3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20%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31B410-2ECF-4BF2-969F-61C58F10AB4A}"/>
              </a:ext>
            </a:extLst>
          </p:cNvPr>
          <p:cNvGrpSpPr/>
          <p:nvPr/>
        </p:nvGrpSpPr>
        <p:grpSpPr>
          <a:xfrm>
            <a:off x="6819839" y="3703528"/>
            <a:ext cx="5238751" cy="800101"/>
            <a:chOff x="6810374" y="1436578"/>
            <a:chExt cx="5238751" cy="8001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3327F7-1618-487A-BBCA-018CBEB4F764}"/>
                </a:ext>
              </a:extLst>
            </p:cNvPr>
            <p:cNvSpPr/>
            <p:nvPr/>
          </p:nvSpPr>
          <p:spPr>
            <a:xfrm>
              <a:off x="6810374" y="1436578"/>
              <a:ext cx="914401" cy="800101"/>
            </a:xfrm>
            <a:prstGeom prst="ellipse">
              <a:avLst/>
            </a:prstGeom>
            <a:solidFill>
              <a:srgbClr val="66718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Graphic 23" descr="Money with solid fill">
              <a:extLst>
                <a:ext uri="{FF2B5EF4-FFF2-40B4-BE49-F238E27FC236}">
                  <a16:creationId xmlns:a16="http://schemas.microsoft.com/office/drawing/2014/main" id="{34B10BB3-0D6E-4589-9302-0C6E6390F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0759" y="1436578"/>
              <a:ext cx="693629" cy="693629"/>
            </a:xfrm>
            <a:prstGeom prst="rect">
              <a:avLst/>
            </a:prstGeom>
          </p:spPr>
        </p:pic>
        <p:sp>
          <p:nvSpPr>
            <p:cNvPr id="25" name="Flowchart: Alternate Process 24">
              <a:extLst>
                <a:ext uri="{FF2B5EF4-FFF2-40B4-BE49-F238E27FC236}">
                  <a16:creationId xmlns:a16="http://schemas.microsoft.com/office/drawing/2014/main" id="{5C865E93-CD28-4013-9479-0D2CEA40583C}"/>
                </a:ext>
              </a:extLst>
            </p:cNvPr>
            <p:cNvSpPr/>
            <p:nvPr/>
          </p:nvSpPr>
          <p:spPr>
            <a:xfrm>
              <a:off x="7910512" y="1436578"/>
              <a:ext cx="4138613" cy="800101"/>
            </a:xfrm>
            <a:prstGeom prst="flowChartAlternateProcess">
              <a:avLst/>
            </a:prstGeom>
            <a:solidFill>
              <a:srgbClr val="66718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20%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12E8FB-CB44-48CC-9B7A-E433FDB3B5EF}"/>
              </a:ext>
            </a:extLst>
          </p:cNvPr>
          <p:cNvGrpSpPr/>
          <p:nvPr/>
        </p:nvGrpSpPr>
        <p:grpSpPr>
          <a:xfrm>
            <a:off x="6810374" y="4805034"/>
            <a:ext cx="5238751" cy="800101"/>
            <a:chOff x="6810374" y="1436578"/>
            <a:chExt cx="5238751" cy="800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CF7E38C-34BC-4B32-BBD1-932704833BC2}"/>
                </a:ext>
              </a:extLst>
            </p:cNvPr>
            <p:cNvSpPr/>
            <p:nvPr/>
          </p:nvSpPr>
          <p:spPr>
            <a:xfrm>
              <a:off x="6810374" y="1436578"/>
              <a:ext cx="914401" cy="800101"/>
            </a:xfrm>
            <a:prstGeom prst="ellipse">
              <a:avLst/>
            </a:prstGeom>
            <a:solidFill>
              <a:srgbClr val="8C48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Graphic 27" descr="Money with solid fill">
              <a:extLst>
                <a:ext uri="{FF2B5EF4-FFF2-40B4-BE49-F238E27FC236}">
                  <a16:creationId xmlns:a16="http://schemas.microsoft.com/office/drawing/2014/main" id="{1CD4B8D9-DBF3-4260-B811-C6BAA3F8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0759" y="1436578"/>
              <a:ext cx="693629" cy="693629"/>
            </a:xfrm>
            <a:prstGeom prst="rect">
              <a:avLst/>
            </a:prstGeom>
          </p:spPr>
        </p:pic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FDF3E3F2-3E97-4F4B-991D-C92F45A1E14B}"/>
                </a:ext>
              </a:extLst>
            </p:cNvPr>
            <p:cNvSpPr/>
            <p:nvPr/>
          </p:nvSpPr>
          <p:spPr>
            <a:xfrm>
              <a:off x="7910512" y="1436578"/>
              <a:ext cx="4138613" cy="800101"/>
            </a:xfrm>
            <a:prstGeom prst="flowChartAlternateProcess">
              <a:avLst/>
            </a:prstGeom>
            <a:solidFill>
              <a:srgbClr val="8C48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20%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C00BB3-80CF-46BB-B10E-B7470312882E}"/>
              </a:ext>
            </a:extLst>
          </p:cNvPr>
          <p:cNvGrpSpPr/>
          <p:nvPr/>
        </p:nvGrpSpPr>
        <p:grpSpPr>
          <a:xfrm>
            <a:off x="6810374" y="5938509"/>
            <a:ext cx="5238751" cy="800101"/>
            <a:chOff x="6810374" y="1436578"/>
            <a:chExt cx="5238751" cy="80010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3EA1C4-169C-4540-BBE9-2EC5C964B696}"/>
                </a:ext>
              </a:extLst>
            </p:cNvPr>
            <p:cNvSpPr/>
            <p:nvPr/>
          </p:nvSpPr>
          <p:spPr>
            <a:xfrm>
              <a:off x="6810374" y="1436578"/>
              <a:ext cx="914401" cy="800101"/>
            </a:xfrm>
            <a:prstGeom prst="ellipse">
              <a:avLst/>
            </a:prstGeom>
            <a:solidFill>
              <a:srgbClr val="303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Money with solid fill">
              <a:extLst>
                <a:ext uri="{FF2B5EF4-FFF2-40B4-BE49-F238E27FC236}">
                  <a16:creationId xmlns:a16="http://schemas.microsoft.com/office/drawing/2014/main" id="{30381413-7940-46B6-9B39-9EDC1BD2A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0759" y="1436578"/>
              <a:ext cx="693629" cy="693629"/>
            </a:xfrm>
            <a:prstGeom prst="rect">
              <a:avLst/>
            </a:prstGeom>
          </p:spPr>
        </p:pic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A1487DBD-8EA8-4BCD-82E3-1DC160D25055}"/>
                </a:ext>
              </a:extLst>
            </p:cNvPr>
            <p:cNvSpPr/>
            <p:nvPr/>
          </p:nvSpPr>
          <p:spPr>
            <a:xfrm>
              <a:off x="7910512" y="1436578"/>
              <a:ext cx="4138613" cy="800101"/>
            </a:xfrm>
            <a:prstGeom prst="flowChartAlternateProcess">
              <a:avLst/>
            </a:prstGeom>
            <a:solidFill>
              <a:srgbClr val="303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41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88984-A817-4AAF-A00A-44BA5AC2C89D}"/>
              </a:ext>
            </a:extLst>
          </p:cNvPr>
          <p:cNvSpPr txBox="1"/>
          <p:nvPr/>
        </p:nvSpPr>
        <p:spPr>
          <a:xfrm>
            <a:off x="333375" y="314325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Budget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2E19EE-287E-4EDB-A6BA-06307DA026A9}"/>
              </a:ext>
            </a:extLst>
          </p:cNvPr>
          <p:cNvSpPr/>
          <p:nvPr/>
        </p:nvSpPr>
        <p:spPr>
          <a:xfrm>
            <a:off x="2543175" y="619125"/>
            <a:ext cx="9639300" cy="123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0782FF-3A95-480C-93E8-C6A40C9C9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022440"/>
              </p:ext>
            </p:extLst>
          </p:nvPr>
        </p:nvGraphicFramePr>
        <p:xfrm>
          <a:off x="2117725" y="112275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952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580A8-F101-4B34-BFB2-675FA62CE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" y="85726"/>
            <a:ext cx="2605274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29C666-EFC3-4F20-87B8-B83A87271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30" y="1725524"/>
            <a:ext cx="7927340" cy="3230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14761-4526-4A74-81C6-DE671100B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6" y="4955915"/>
            <a:ext cx="2605274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2C498-9A2E-4A04-A38A-BD3B00F5B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" y="4914900"/>
            <a:ext cx="2605274" cy="194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C8973-EC3D-4854-B343-AD4B1C428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6" y="0"/>
            <a:ext cx="2605274" cy="194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F6256-56A3-420B-9E82-3825868B42C2}"/>
              </a:ext>
            </a:extLst>
          </p:cNvPr>
          <p:cNvSpPr txBox="1"/>
          <p:nvPr/>
        </p:nvSpPr>
        <p:spPr>
          <a:xfrm>
            <a:off x="3319462" y="5286285"/>
            <a:ext cx="555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30329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68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Britannic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19</cp:revision>
  <dcterms:created xsi:type="dcterms:W3CDTF">2022-10-27T10:41:30Z</dcterms:created>
  <dcterms:modified xsi:type="dcterms:W3CDTF">2022-10-30T10:33:57Z</dcterms:modified>
</cp:coreProperties>
</file>